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485" r:id="rId2"/>
    <p:sldId id="1494" r:id="rId3"/>
    <p:sldId id="1495" r:id="rId4"/>
    <p:sldId id="1496" r:id="rId5"/>
    <p:sldId id="1497" r:id="rId6"/>
    <p:sldId id="1498" r:id="rId7"/>
    <p:sldId id="1499" r:id="rId8"/>
    <p:sldId id="1500" r:id="rId9"/>
    <p:sldId id="1501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401. VUK A PAKNA MUALDAWN PAN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From Greenland’s Lay Mountain </a:t>
            </a:r>
          </a:p>
          <a:p>
            <a:r>
              <a:rPr lang="en-US" sz="1500" dirty="0" err="1"/>
              <a:t>Sawl</a:t>
            </a:r>
            <a:r>
              <a:rPr lang="en-US" sz="1500" dirty="0"/>
              <a:t>. 16:9</a:t>
            </a:r>
          </a:p>
          <a:p>
            <a:r>
              <a:rPr lang="en-US" sz="1500" dirty="0"/>
              <a:t>Bishop Reginald, 1783-1826</a:t>
            </a:r>
          </a:p>
          <a:p>
            <a:r>
              <a:rPr lang="en-US" sz="1500" dirty="0"/>
              <a:t> </a:t>
            </a:r>
            <a:r>
              <a:rPr lang="en-US" sz="1500" dirty="0" err="1"/>
              <a:t>Doh</a:t>
            </a:r>
            <a:r>
              <a:rPr lang="en-US" sz="1500" dirty="0"/>
              <a:t> is 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1151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dawn pan,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leimong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49395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ding-in,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72257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Huihvot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sung,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ta;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96121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Lawkite’n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mittaw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39614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44132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72161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14357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96273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244</Words>
  <Application>Microsoft Office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401. VUK A PAKNA MUALDAWN PAN   </vt:lpstr>
      <vt:lpstr>1</vt:lpstr>
      <vt:lpstr>PowerPoint Presentation</vt:lpstr>
      <vt:lpstr>2</vt:lpstr>
      <vt:lpstr>PowerPoint Presentation</vt:lpstr>
      <vt:lpstr>3</vt:lpstr>
      <vt:lpstr>PowerPoint Presentation</vt:lpstr>
      <vt:lpstr>4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2018-12-15T06:55:14Z</dcterms:modified>
</cp:coreProperties>
</file>